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2316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Новая папка\b002e288-30e1-4091-857c-179930fe2e0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Новая папка\0b0cee80-def4-424d-897b-5636e173e0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Новая папка\f32b0500-99d3-453b-a8e0-2075fb7367a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Новая папка\873e0aad-91c5-42e3-ae9e-580c911b49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Новая папка\cc275609-4ce6-445e-a4dd-dff92bdbed4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3-19</dc:creator>
  <cp:lastModifiedBy>3-19</cp:lastModifiedBy>
  <cp:revision>2</cp:revision>
  <dcterms:created xsi:type="dcterms:W3CDTF">2025-02-26T09:45:54Z</dcterms:created>
  <dcterms:modified xsi:type="dcterms:W3CDTF">2025-03-21T06:04:24Z</dcterms:modified>
</cp:coreProperties>
</file>